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4.xml" ContentType="application/vnd.openxmlformats-officedocument.presentationml.slide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D902D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6747" autoAdjust="0"/>
  </p:normalViewPr>
  <p:slideViewPr>
    <p:cSldViewPr snapToObjects="1">
      <p:cViewPr varScale="1">
        <p:scale>
          <a:sx n="98" d="100"/>
          <a:sy n="98" d="100"/>
        </p:scale>
        <p:origin x="-3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2682-4050-E648-BB99-D51FBB7AB1D8}" type="datetimeFigureOut">
              <a:rPr lang="en-US" smtClean="0"/>
              <a:t>10/11/09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A1F0-8586-F041-AF07-01B1C22DDC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2682-4050-E648-BB99-D51FBB7AB1D8}" type="datetimeFigureOut">
              <a:rPr lang="en-US" smtClean="0"/>
              <a:t>10/11/09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A1F0-8586-F041-AF07-01B1C22DDC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2682-4050-E648-BB99-D51FBB7AB1D8}" type="datetimeFigureOut">
              <a:rPr lang="en-US" smtClean="0"/>
              <a:t>10/11/09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A1F0-8586-F041-AF07-01B1C22DDC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2682-4050-E648-BB99-D51FBB7AB1D8}" type="datetimeFigureOut">
              <a:rPr lang="en-US" smtClean="0"/>
              <a:t>10/11/09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A1F0-8586-F041-AF07-01B1C22DDC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2682-4050-E648-BB99-D51FBB7AB1D8}" type="datetimeFigureOut">
              <a:rPr lang="en-US" smtClean="0"/>
              <a:t>10/11/09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A1F0-8586-F041-AF07-01B1C22DDC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2682-4050-E648-BB99-D51FBB7AB1D8}" type="datetimeFigureOut">
              <a:rPr lang="en-US" smtClean="0"/>
              <a:t>10/11/09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A1F0-8586-F041-AF07-01B1C22DDC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2682-4050-E648-BB99-D51FBB7AB1D8}" type="datetimeFigureOut">
              <a:rPr lang="en-US" smtClean="0"/>
              <a:t>10/11/09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A1F0-8586-F041-AF07-01B1C22DDC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2682-4050-E648-BB99-D51FBB7AB1D8}" type="datetimeFigureOut">
              <a:rPr lang="en-US" smtClean="0"/>
              <a:t>10/11/09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A1F0-8586-F041-AF07-01B1C22DDC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2682-4050-E648-BB99-D51FBB7AB1D8}" type="datetimeFigureOut">
              <a:rPr lang="en-US" smtClean="0"/>
              <a:t>10/11/09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A1F0-8586-F041-AF07-01B1C22DDC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2682-4050-E648-BB99-D51FBB7AB1D8}" type="datetimeFigureOut">
              <a:rPr lang="en-US" smtClean="0"/>
              <a:t>10/11/09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A1F0-8586-F041-AF07-01B1C22DDC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2682-4050-E648-BB99-D51FBB7AB1D8}" type="datetimeFigureOut">
              <a:rPr lang="en-US" smtClean="0"/>
              <a:t>10/11/09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A1F0-8586-F041-AF07-01B1C22DDC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D902D3"/>
            </a:gs>
            <a:gs pos="100000">
              <a:srgbClr val="FFFF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22682-4050-E648-BB99-D51FBB7AB1D8}" type="datetimeFigureOut">
              <a:rPr lang="en-US" smtClean="0"/>
              <a:t>10/11/09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0A1F0-8586-F041-AF07-01B1C22DDCB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hyperlink" Target="http://en.wikipedia.org/wiki/Raoul_Wallenberg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ungarian-history.suite101.com/article.cfm/raoul_wallenberg_stops_genocide" TargetMode="External"/><Relationship Id="rId3" Type="http://schemas.openxmlformats.org/officeDocument/2006/relationships/hyperlink" Target="http://www.jewishvirtuallibrary.org/jsource/biography/wallenberg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Raoul</a:t>
            </a:r>
            <a:r>
              <a:rPr lang="en-US" dirty="0" smtClean="0"/>
              <a:t> Wallenberg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525963"/>
          </a:xfrm>
        </p:spPr>
        <p:txBody>
          <a:bodyPr/>
          <a:lstStyle/>
          <a:p>
            <a:r>
              <a:rPr lang="en-US" dirty="0" smtClean="0"/>
              <a:t>August 4, 1912 ~ July 17, 1947</a:t>
            </a:r>
          </a:p>
          <a:p>
            <a:r>
              <a:rPr lang="en-US" dirty="0" smtClean="0"/>
              <a:t>Swedish humanitarian</a:t>
            </a:r>
          </a:p>
          <a:p>
            <a:r>
              <a:rPr lang="en-US" dirty="0" smtClean="0"/>
              <a:t>Studied drawing and architecture</a:t>
            </a:r>
          </a:p>
          <a:p>
            <a:r>
              <a:rPr lang="en-US" dirty="0" smtClean="0"/>
              <a:t>Graduated from U of Michigan</a:t>
            </a:r>
          </a:p>
          <a:p>
            <a:r>
              <a:rPr lang="en-US" dirty="0" smtClean="0"/>
              <a:t>Became Swedish Diplomat later on 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6021" y="65915"/>
            <a:ext cx="2673179" cy="286688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Rented buildings in neutral areas in Budapest</a:t>
            </a:r>
          </a:p>
          <a:p>
            <a:r>
              <a:rPr lang="en-US" dirty="0" smtClean="0"/>
              <a:t>The buildings housed 15,000 people</a:t>
            </a:r>
          </a:p>
        </p:txBody>
      </p:sp>
      <p:pic>
        <p:nvPicPr>
          <p:cNvPr id="5" name="Picture 4" descr="demining_porc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3216424"/>
            <a:ext cx="3733800" cy="290973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Threatened SS General, August </a:t>
            </a:r>
            <a:r>
              <a:rPr lang="en-US" dirty="0" err="1" smtClean="0"/>
              <a:t>Schmidthuber</a:t>
            </a:r>
            <a:r>
              <a:rPr lang="en-US" dirty="0" smtClean="0"/>
              <a:t>, for war crimes</a:t>
            </a:r>
          </a:p>
          <a:p>
            <a:r>
              <a:rPr lang="en-US" dirty="0" smtClean="0"/>
              <a:t>Stopped marches</a:t>
            </a:r>
          </a:p>
          <a:p>
            <a:r>
              <a:rPr lang="en-US" dirty="0" smtClean="0"/>
              <a:t>Taken by Soviets</a:t>
            </a:r>
          </a:p>
          <a:p>
            <a:r>
              <a:rPr lang="en-US" dirty="0" smtClean="0"/>
              <a:t>Murdered by Hungarian Nazis</a:t>
            </a:r>
          </a:p>
          <a:p>
            <a:r>
              <a:rPr lang="en-US" dirty="0" smtClean="0"/>
              <a:t>Saved more than 100,000 LIVES of Hungarian Jews!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Bibliography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err="1"/>
              <a:t>Streich</a:t>
            </a:r>
            <a:r>
              <a:rPr lang="en-US" sz="2000" dirty="0"/>
              <a:t>, Michael. "</a:t>
            </a:r>
            <a:r>
              <a:rPr lang="en-US" sz="2000" dirty="0" err="1"/>
              <a:t>Raoul</a:t>
            </a:r>
            <a:r>
              <a:rPr lang="en-US" sz="2000" dirty="0"/>
              <a:t> Wallenberg Stops Genocide: The Nazis Attempt to Exterminate Jews Halted by a Courageous Hero | Suite101.com." </a:t>
            </a:r>
            <a:r>
              <a:rPr lang="en-US" sz="2000" i="1" dirty="0"/>
              <a:t>Hungarian History | Suite101.com. Suite 101, 28 Oct. 2008. Web. 11 Oct. 2009. &lt;</a:t>
            </a:r>
            <a:r>
              <a:rPr lang="en-US" sz="2000" i="1" u="sng" dirty="0">
                <a:hlinkClick r:id="rId2"/>
              </a:rPr>
              <a:t>http://hungarian-history.suite101.com/article.cfm/raoul_wallenberg_stops_genocide&gt;</a:t>
            </a:r>
            <a:r>
              <a:rPr lang="en-US" sz="2000" i="1" u="sng" dirty="0" smtClean="0">
                <a:hlinkClick r:id="rId2"/>
              </a:rPr>
              <a:t>.</a:t>
            </a:r>
            <a:endParaRPr lang="en-US" sz="2000" i="1" u="sng" dirty="0" smtClean="0"/>
          </a:p>
          <a:p>
            <a:r>
              <a:rPr lang="en-US" sz="2000" dirty="0"/>
              <a:t>Metzler, David. "</a:t>
            </a:r>
            <a:r>
              <a:rPr lang="en-US" sz="2000" dirty="0" err="1"/>
              <a:t>Raoul</a:t>
            </a:r>
            <a:r>
              <a:rPr lang="en-US" sz="2000" dirty="0"/>
              <a:t> Wallenberg." </a:t>
            </a:r>
            <a:r>
              <a:rPr lang="en-US" sz="2000" i="1" dirty="0"/>
              <a:t>Jewish Virtual Library - Homepage. Jewish Virtual Library. Web. 11 Oct. 2009. &lt;</a:t>
            </a:r>
            <a:r>
              <a:rPr lang="en-US" sz="2000" i="1" u="sng" dirty="0">
                <a:hlinkClick r:id="rId3"/>
              </a:rPr>
              <a:t>http://www.jewishvirtuallibrary.org/jsource/biography/wallenberg.html&gt;</a:t>
            </a:r>
            <a:r>
              <a:rPr lang="en-US" sz="2000" i="1" u="sng" dirty="0" smtClean="0">
                <a:hlinkClick r:id="rId3"/>
              </a:rPr>
              <a:t>.</a:t>
            </a:r>
            <a:endParaRPr lang="en-US" sz="2000" i="1" u="sng" dirty="0" smtClean="0"/>
          </a:p>
          <a:p>
            <a:r>
              <a:rPr lang="en-US" sz="2000" dirty="0"/>
              <a:t>"</a:t>
            </a:r>
            <a:r>
              <a:rPr lang="en-US" sz="2000" dirty="0" err="1"/>
              <a:t>Raoul</a:t>
            </a:r>
            <a:r>
              <a:rPr lang="en-US" sz="2000" dirty="0"/>
              <a:t> Wallenberg - </a:t>
            </a:r>
            <a:r>
              <a:rPr lang="en-US" sz="2000" dirty="0" err="1"/>
              <a:t>Wikipedia</a:t>
            </a:r>
            <a:r>
              <a:rPr lang="en-US" sz="2000" dirty="0"/>
              <a:t>, the free encyclopedia." </a:t>
            </a:r>
            <a:r>
              <a:rPr lang="en-US" sz="2000" u="sng" dirty="0" err="1"/>
              <a:t>Wikipedia</a:t>
            </a:r>
            <a:r>
              <a:rPr lang="en-US" sz="2000" u="sng" dirty="0"/>
              <a:t>, the free encyclopedia. 8 Oct. 2009 &lt;</a:t>
            </a:r>
            <a:r>
              <a:rPr lang="en-US" sz="2000" u="sng" dirty="0">
                <a:hlinkClick r:id="rId4"/>
              </a:rPr>
              <a:t>http://en.wikipedia.org/wiki/Raoul_Wallenberg</a:t>
            </a:r>
            <a:r>
              <a:rPr lang="en-US" sz="2000" u="sng">
                <a:hlinkClick r:id="rId4"/>
              </a:rPr>
              <a:t>&gt;. </a:t>
            </a:r>
            <a:endParaRPr lang="en-US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224</Words>
  <Application>Microsoft Macintosh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Raoul Wallenberg</vt:lpstr>
      <vt:lpstr>Who?</vt:lpstr>
      <vt:lpstr>Actions</vt:lpstr>
      <vt:lpstr>Later </vt:lpstr>
      <vt:lpstr>Bibliography</vt:lpstr>
    </vt:vector>
  </TitlesOfParts>
  <Company>KIS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Raoul Wallenberg</dc:title>
  <dc:creator>Britney Byun</dc:creator>
  <cp:lastModifiedBy>Britney Byun</cp:lastModifiedBy>
  <cp:revision>4</cp:revision>
  <dcterms:created xsi:type="dcterms:W3CDTF">2009-10-11T14:29:52Z</dcterms:created>
  <dcterms:modified xsi:type="dcterms:W3CDTF">2009-10-11T14:53:28Z</dcterms:modified>
</cp:coreProperties>
</file>